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62" r:id="rId5"/>
    <p:sldId id="261" r:id="rId6"/>
    <p:sldId id="263" r:id="rId7"/>
  </p:sldIdLst>
  <p:sldSz cx="9144000" cy="6858000" type="letter"/>
  <p:notesSz cx="6858000" cy="9296400"/>
  <p:defaultTextStyle>
    <a:defPPr>
      <a:defRPr lang="en-US"/>
    </a:defPPr>
    <a:lvl1pPr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169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337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507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676" algn="ctr" rtl="0" fontAlgn="base">
      <a:lnSpc>
        <a:spcPct val="120000"/>
      </a:lnSpc>
      <a:spcBef>
        <a:spcPct val="20000"/>
      </a:spcBef>
      <a:spcAft>
        <a:spcPct val="0"/>
      </a:spcAft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5845" algn="l" defTabSz="914337" rtl="0" eaLnBrk="1" latinLnBrk="0" hangingPunct="1"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014" algn="l" defTabSz="914337" rtl="0" eaLnBrk="1" latinLnBrk="0" hangingPunct="1"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183" algn="l" defTabSz="914337" rtl="0" eaLnBrk="1" latinLnBrk="0" hangingPunct="1"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352" algn="l" defTabSz="914337" rtl="0" eaLnBrk="1" latinLnBrk="0" hangingPunct="1">
      <a:defRPr sz="1400" b="1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17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Vishal Keswani" initials="V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B39"/>
    <a:srgbClr val="1B384E"/>
    <a:srgbClr val="FF0000"/>
    <a:srgbClr val="339933"/>
    <a:srgbClr val="A128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27"/>
    <p:restoredTop sz="89067" autoAdjust="0"/>
  </p:normalViewPr>
  <p:slideViewPr>
    <p:cSldViewPr snapToGrid="0">
      <p:cViewPr varScale="1">
        <p:scale>
          <a:sx n="128" d="100"/>
          <a:sy n="128" d="100"/>
        </p:scale>
        <p:origin x="2016" y="176"/>
      </p:cViewPr>
      <p:guideLst>
        <p:guide orient="horz"/>
        <p:guide pos="17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2421" cy="46657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027" y="0"/>
            <a:ext cx="2972421" cy="46657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4556A8-3257-4669-8E32-730C74E270B4}" type="datetimeFigureOut">
              <a:rPr lang="en-US" smtClean="0"/>
              <a:t>10/30/24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822"/>
            <a:ext cx="2972421" cy="46657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027" y="8829822"/>
            <a:ext cx="2972421" cy="46657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D1E086-8E7C-47A6-AD8F-29A47436F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797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7" y="4"/>
            <a:ext cx="2972421" cy="464451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1521" tIns="40761" rIns="81521" bIns="40761" numCol="1" anchor="t" anchorCtr="0" compatLnSpc="1">
            <a:prstTxWarp prst="textNoShape">
              <a:avLst/>
            </a:prstTxWarp>
          </a:bodyPr>
          <a:lstStyle>
            <a:lvl1pPr algn="l" defTabSz="815287">
              <a:lnSpc>
                <a:spcPct val="100000"/>
              </a:lnSpc>
              <a:spcBef>
                <a:spcPct val="0"/>
              </a:spcBef>
              <a:defRPr sz="1000" b="0">
                <a:latin typeface="Helvetica Neue Medium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033" y="4"/>
            <a:ext cx="2972421" cy="464451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1521" tIns="40761" rIns="81521" bIns="40761" numCol="1" anchor="t" anchorCtr="0" compatLnSpc="1">
            <a:prstTxWarp prst="textNoShape">
              <a:avLst/>
            </a:prstTxWarp>
          </a:bodyPr>
          <a:lstStyle>
            <a:lvl1pPr algn="r" defTabSz="815287">
              <a:lnSpc>
                <a:spcPct val="100000"/>
              </a:lnSpc>
              <a:spcBef>
                <a:spcPct val="0"/>
              </a:spcBef>
              <a:defRPr sz="1000" b="0">
                <a:latin typeface="Helvetica Neue Medium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5325"/>
            <a:ext cx="4649788" cy="34877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6422" y="4416595"/>
            <a:ext cx="5485158" cy="418251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1521" tIns="40761" rIns="81521" bIns="407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7" y="8829491"/>
            <a:ext cx="2972421" cy="46568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1521" tIns="40761" rIns="81521" bIns="40761" numCol="1" anchor="b" anchorCtr="0" compatLnSpc="1">
            <a:prstTxWarp prst="textNoShape">
              <a:avLst/>
            </a:prstTxWarp>
          </a:bodyPr>
          <a:lstStyle>
            <a:lvl1pPr algn="l" defTabSz="815287">
              <a:lnSpc>
                <a:spcPct val="100000"/>
              </a:lnSpc>
              <a:spcBef>
                <a:spcPct val="0"/>
              </a:spcBef>
              <a:defRPr sz="1000" b="0">
                <a:latin typeface="Helvetica Neue Medium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033" y="8829491"/>
            <a:ext cx="2972421" cy="46568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1521" tIns="40761" rIns="81521" bIns="40761" numCol="1" anchor="b" anchorCtr="0" compatLnSpc="1">
            <a:prstTxWarp prst="textNoShape">
              <a:avLst/>
            </a:prstTxWarp>
          </a:bodyPr>
          <a:lstStyle>
            <a:lvl1pPr algn="r" defTabSz="815287">
              <a:lnSpc>
                <a:spcPct val="100000"/>
              </a:lnSpc>
              <a:spcBef>
                <a:spcPct val="0"/>
              </a:spcBef>
              <a:defRPr sz="1000" b="0">
                <a:latin typeface="Helvetica Neue Medium"/>
              </a:defRPr>
            </a:lvl1pPr>
          </a:lstStyle>
          <a:p>
            <a:fld id="{D216AD8A-9667-47B7-962E-AC87D44A725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 Medium"/>
        <a:ea typeface="ＭＳ Ｐゴシック" charset="0"/>
        <a:cs typeface="ＭＳ Ｐゴシック" charset="0"/>
      </a:defRPr>
    </a:lvl1pPr>
    <a:lvl2pPr marL="45716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 Medium"/>
        <a:ea typeface="ＭＳ Ｐゴシック" charset="0"/>
        <a:cs typeface="+mn-cs"/>
      </a:defRPr>
    </a:lvl2pPr>
    <a:lvl3pPr marL="91433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 Medium"/>
        <a:ea typeface="ＭＳ Ｐゴシック" charset="0"/>
        <a:cs typeface="+mn-cs"/>
      </a:defRPr>
    </a:lvl3pPr>
    <a:lvl4pPr marL="137150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 Medium"/>
        <a:ea typeface="ＭＳ Ｐゴシック" charset="0"/>
        <a:cs typeface="+mn-cs"/>
      </a:defRPr>
    </a:lvl4pPr>
    <a:lvl5pPr marL="1828676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 Neue Medium"/>
        <a:ea typeface="ＭＳ Ｐゴシック" charset="0"/>
        <a:cs typeface="+mn-cs"/>
      </a:defRPr>
    </a:lvl5pPr>
    <a:lvl6pPr marL="2285845" algn="l" defTabSz="4571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14" algn="l" defTabSz="4571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183" algn="l" defTabSz="4571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352" algn="l" defTabSz="45716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lp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903" y="2734614"/>
            <a:ext cx="7772043" cy="1362076"/>
          </a:xfrm>
        </p:spPr>
        <p:txBody>
          <a:bodyPr anchor="t"/>
          <a:lstStyle>
            <a:lvl1pPr algn="l">
              <a:defRPr lang="en-US" sz="1600" b="0" i="1" dirty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903" y="1162980"/>
            <a:ext cx="7772043" cy="1500187"/>
          </a:xfrm>
        </p:spPr>
        <p:txBody>
          <a:bodyPr anchor="b"/>
          <a:lstStyle>
            <a:lvl1pPr marL="0" indent="0">
              <a:buNone/>
              <a:defRPr sz="2101">
                <a:latin typeface="Helvetica Neue Medium"/>
              </a:defRPr>
            </a:lvl1pPr>
            <a:lvl2pPr marL="342973" indent="0">
              <a:buNone/>
              <a:defRPr sz="1350"/>
            </a:lvl2pPr>
            <a:lvl3pPr marL="685948" indent="0">
              <a:buNone/>
              <a:defRPr sz="1125"/>
            </a:lvl3pPr>
            <a:lvl4pPr marL="1028922" indent="0">
              <a:buNone/>
              <a:defRPr sz="1050"/>
            </a:lvl4pPr>
            <a:lvl5pPr marL="1371896" indent="0">
              <a:buNone/>
              <a:defRPr sz="1050"/>
            </a:lvl5pPr>
            <a:lvl6pPr marL="1714869" indent="0">
              <a:buNone/>
              <a:defRPr sz="1050"/>
            </a:lvl6pPr>
            <a:lvl7pPr marL="2057843" indent="0">
              <a:buNone/>
              <a:defRPr sz="1050"/>
            </a:lvl7pPr>
            <a:lvl8pPr marL="2400817" indent="0">
              <a:buNone/>
              <a:defRPr sz="1050"/>
            </a:lvl8pPr>
            <a:lvl9pPr marL="274379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9088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 Neue Medium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56178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p P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Helvetica Neue Medium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A7E63A6-C8C7-F145-908C-44071A615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903" y="1162980"/>
            <a:ext cx="7772043" cy="1500187"/>
          </a:xfrm>
        </p:spPr>
        <p:txBody>
          <a:bodyPr anchor="b"/>
          <a:lstStyle>
            <a:lvl1pPr marL="0" indent="0">
              <a:buNone/>
              <a:defRPr sz="2101">
                <a:latin typeface="Helvetica Neue Medium"/>
              </a:defRPr>
            </a:lvl1pPr>
            <a:lvl2pPr marL="342973" indent="0">
              <a:buNone/>
              <a:defRPr sz="1350"/>
            </a:lvl2pPr>
            <a:lvl3pPr marL="685948" indent="0">
              <a:buNone/>
              <a:defRPr sz="1125"/>
            </a:lvl3pPr>
            <a:lvl4pPr marL="1028922" indent="0">
              <a:buNone/>
              <a:defRPr sz="1050"/>
            </a:lvl4pPr>
            <a:lvl5pPr marL="1371896" indent="0">
              <a:buNone/>
              <a:defRPr sz="1050"/>
            </a:lvl5pPr>
            <a:lvl6pPr marL="1714869" indent="0">
              <a:buNone/>
              <a:defRPr sz="1050"/>
            </a:lvl6pPr>
            <a:lvl7pPr marL="2057843" indent="0">
              <a:buNone/>
              <a:defRPr sz="1050"/>
            </a:lvl7pPr>
            <a:lvl8pPr marL="2400817" indent="0">
              <a:buNone/>
              <a:defRPr sz="1050"/>
            </a:lvl8pPr>
            <a:lvl9pPr marL="274379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199C7C-F73B-994A-8FC5-2E66106DBD7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22313" y="2742791"/>
            <a:ext cx="7772400" cy="1754778"/>
          </a:xfrm>
        </p:spPr>
        <p:txBody>
          <a:bodyPr/>
          <a:lstStyle>
            <a:lvl1pPr marL="0" indent="0" algn="l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lang="en-US" sz="1600" b="0" i="1" kern="0" baseline="0" dirty="0">
                <a:solidFill>
                  <a:schemeClr val="bg1">
                    <a:lumMod val="65000"/>
                  </a:schemeClr>
                </a:solidFill>
                <a:latin typeface="Helvetica Neue Medium"/>
                <a:ea typeface="+mj-ea"/>
                <a:cs typeface="ＭＳ Ｐゴシック" charset="0"/>
              </a:defRPr>
            </a:lvl1pPr>
          </a:lstStyle>
          <a:p>
            <a:pPr lvl="0"/>
            <a:r>
              <a:rPr lang="en-US" dirty="0"/>
              <a:t>Click to edit instructional text</a:t>
            </a:r>
          </a:p>
        </p:txBody>
      </p:sp>
    </p:spTree>
    <p:extLst>
      <p:ext uri="{BB962C8B-B14F-4D97-AF65-F5344CB8AC3E}">
        <p14:creationId xmlns:p14="http://schemas.microsoft.com/office/powerpoint/2010/main" val="3888488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852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 userDrawn="1"/>
        </p:nvSpPr>
        <p:spPr bwMode="gray">
          <a:xfrm>
            <a:off x="1" y="5"/>
            <a:ext cx="9144000" cy="109696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9525">
            <a:noFill/>
            <a:miter lim="800000"/>
            <a:headEnd/>
            <a:tailEnd/>
          </a:ln>
        </p:spPr>
        <p:txBody>
          <a:bodyPr lIns="137187" tIns="68593" rIns="137187" bIns="68593" anchor="ctr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>
              <a:lnSpc>
                <a:spcPct val="100000"/>
              </a:lnSpc>
              <a:defRPr/>
            </a:pPr>
            <a:endParaRPr lang="en-US" sz="1800" kern="0">
              <a:solidFill>
                <a:srgbClr val="FFFFFF"/>
              </a:solidFill>
              <a:latin typeface="Helvetica Neue Medium"/>
              <a:cs typeface="Helvetica Neue Medium"/>
            </a:endParaRP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gray">
          <a:xfrm>
            <a:off x="341800" y="76200"/>
            <a:ext cx="8574733" cy="9144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33" tIns="45717" rIns="91433" bIns="4571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gray">
          <a:xfrm>
            <a:off x="341800" y="1295400"/>
            <a:ext cx="8574733" cy="482759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33" tIns="45717" rIns="91433" bIns="4571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5" name="Text Box 11"/>
          <p:cNvSpPr txBox="1">
            <a:spLocks noChangeArrowheads="1"/>
          </p:cNvSpPr>
          <p:nvPr userDrawn="1"/>
        </p:nvSpPr>
        <p:spPr bwMode="gray">
          <a:xfrm>
            <a:off x="8559256" y="6553208"/>
            <a:ext cx="414445" cy="161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lIns="68593" tIns="34297" rIns="68593" bIns="34297">
            <a:spAutoFit/>
          </a:bodyPr>
          <a:lstStyle>
            <a:lvl1pPr eaLnBrk="0" hangingPunct="0"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algn="ctr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algn="ctr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algn="ctr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algn="ctr" eaLnBrk="0" fontAlgn="base" hangingPunct="0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defRPr sz="1400" b="1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</a:pPr>
            <a:fld id="{98ECFD60-64A9-4FDE-8A11-2AA25883E6F1}" type="slidenum">
              <a:rPr lang="en-US" altLang="en-US" sz="600" b="0">
                <a:solidFill>
                  <a:schemeClr val="tx2"/>
                </a:solidFill>
                <a:latin typeface="Helvetica Neue Medium"/>
              </a:rPr>
              <a:pPr algn="r">
                <a:lnSpc>
                  <a:spcPct val="100000"/>
                </a:lnSpc>
                <a:spcBef>
                  <a:spcPct val="0"/>
                </a:spcBef>
              </a:pPr>
              <a:t>‹#›</a:t>
            </a:fld>
            <a:endParaRPr lang="en-US" altLang="en-US" sz="600" b="0">
              <a:solidFill>
                <a:schemeClr val="tx2"/>
              </a:solidFill>
              <a:latin typeface="Helvetica Neue Medium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7E8759-9704-D845-A069-E92DDB980CBB}"/>
              </a:ext>
            </a:extLst>
          </p:cNvPr>
          <p:cNvSpPr txBox="1"/>
          <p:nvPr userDrawn="1"/>
        </p:nvSpPr>
        <p:spPr>
          <a:xfrm>
            <a:off x="8089842" y="6462840"/>
            <a:ext cx="981359" cy="26840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50" b="1" dirty="0">
                <a:solidFill>
                  <a:schemeClr val="bg1">
                    <a:lumMod val="65000"/>
                  </a:schemeClr>
                </a:solidFill>
              </a:rPr>
              <a:t>@launchany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A20699-85A9-254E-9C52-3E30AD701FE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917815" y="6441574"/>
            <a:ext cx="291591" cy="38868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20" r:id="rId1"/>
    <p:sldLayoutId id="2147484123" r:id="rId2"/>
    <p:sldLayoutId id="2147484126" r:id="rId3"/>
    <p:sldLayoutId id="2147484124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1800" b="1" baseline="0">
          <a:solidFill>
            <a:schemeClr val="bg1"/>
          </a:solidFill>
          <a:latin typeface="Helvetica Neue Medium"/>
          <a:ea typeface="+mj-ea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342973" algn="l" rtl="0" fontAlgn="base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</a:defRPr>
      </a:lvl6pPr>
      <a:lvl7pPr marL="685948" algn="l" rtl="0" fontAlgn="base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</a:defRPr>
      </a:lvl7pPr>
      <a:lvl8pPr marL="1028922" algn="l" rtl="0" fontAlgn="base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</a:defRPr>
      </a:lvl8pPr>
      <a:lvl9pPr marL="1371896" algn="l" rtl="0" fontAlgn="base">
        <a:spcBef>
          <a:spcPct val="0"/>
        </a:spcBef>
        <a:spcAft>
          <a:spcPct val="0"/>
        </a:spcAft>
        <a:defRPr sz="1575" b="1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176250" indent="-17625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har char="•"/>
        <a:defRPr sz="1800" b="1">
          <a:solidFill>
            <a:schemeClr val="tx1"/>
          </a:solidFill>
          <a:latin typeface="Helvetica Neue Medium"/>
          <a:ea typeface="+mn-ea"/>
          <a:cs typeface="ＭＳ Ｐゴシック" charset="0"/>
        </a:defRPr>
      </a:lvl1pPr>
      <a:lvl2pPr marL="426335" indent="-164342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har char="–"/>
        <a:defRPr sz="1350">
          <a:solidFill>
            <a:schemeClr val="tx1"/>
          </a:solidFill>
          <a:latin typeface="Helvetica Neue Medium"/>
          <a:ea typeface="+mn-ea"/>
        </a:defRPr>
      </a:lvl2pPr>
      <a:lvl3pPr marL="681185" indent="-161961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har char="•"/>
        <a:defRPr sz="1350">
          <a:solidFill>
            <a:schemeClr val="tx1"/>
          </a:solidFill>
          <a:latin typeface="Helvetica Neue Medium"/>
          <a:ea typeface="+mn-ea"/>
        </a:defRPr>
      </a:lvl3pPr>
      <a:lvl4pPr marL="943178" indent="-176250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har char="–"/>
        <a:defRPr sz="1200">
          <a:solidFill>
            <a:schemeClr val="tx1"/>
          </a:solidFill>
          <a:latin typeface="Helvetica Neue Medium"/>
          <a:ea typeface="+mn-ea"/>
        </a:defRPr>
      </a:lvl4pPr>
      <a:lvl5pPr marL="1209935" indent="-181014" algn="l" rtl="0" eaLnBrk="0" fontAlgn="base" hangingPunct="0">
        <a:lnSpc>
          <a:spcPct val="120000"/>
        </a:lnSpc>
        <a:spcBef>
          <a:spcPct val="20000"/>
        </a:spcBef>
        <a:spcAft>
          <a:spcPct val="0"/>
        </a:spcAft>
        <a:buChar char="•"/>
        <a:defRPr sz="1200">
          <a:solidFill>
            <a:schemeClr val="tx1"/>
          </a:solidFill>
          <a:latin typeface="Helvetica Neue Medium"/>
          <a:ea typeface="+mn-ea"/>
        </a:defRPr>
      </a:lvl5pPr>
      <a:lvl6pPr marL="1552909" indent="-181014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900">
          <a:solidFill>
            <a:schemeClr val="tx1"/>
          </a:solidFill>
          <a:latin typeface="+mn-lt"/>
          <a:ea typeface="+mn-ea"/>
        </a:defRPr>
      </a:lvl6pPr>
      <a:lvl7pPr marL="1895884" indent="-181014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900">
          <a:solidFill>
            <a:schemeClr val="tx1"/>
          </a:solidFill>
          <a:latin typeface="+mn-lt"/>
          <a:ea typeface="+mn-ea"/>
        </a:defRPr>
      </a:lvl7pPr>
      <a:lvl8pPr marL="2238857" indent="-181014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900">
          <a:solidFill>
            <a:schemeClr val="tx1"/>
          </a:solidFill>
          <a:latin typeface="+mn-lt"/>
          <a:ea typeface="+mn-ea"/>
        </a:defRPr>
      </a:lvl8pPr>
      <a:lvl9pPr marL="2581831" indent="-181014" algn="l" rtl="0" fontAlgn="base">
        <a:lnSpc>
          <a:spcPct val="120000"/>
        </a:lnSpc>
        <a:spcBef>
          <a:spcPct val="20000"/>
        </a:spcBef>
        <a:spcAft>
          <a:spcPct val="0"/>
        </a:spcAft>
        <a:buChar char="•"/>
        <a:defRPr sz="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73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948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922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896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869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843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817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790" algn="l" defTabSz="34297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F99071-923D-5943-B9FD-2579436FC6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914" b="57407"/>
          <a:stretch/>
        </p:blipFill>
        <p:spPr>
          <a:xfrm>
            <a:off x="10388" y="0"/>
            <a:ext cx="4756150" cy="2920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8BA0A7-BAD0-1A45-91F5-8718E7D9935C}"/>
              </a:ext>
            </a:extLst>
          </p:cNvPr>
          <p:cNvSpPr txBox="1"/>
          <p:nvPr/>
        </p:nvSpPr>
        <p:spPr>
          <a:xfrm>
            <a:off x="1509424" y="163174"/>
            <a:ext cx="2223951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Видео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7EF5DF-247F-0147-8905-C0F39C47E012}"/>
              </a:ext>
            </a:extLst>
          </p:cNvPr>
          <p:cNvSpPr txBox="1"/>
          <p:nvPr/>
        </p:nvSpPr>
        <p:spPr>
          <a:xfrm>
            <a:off x="103054" y="824480"/>
            <a:ext cx="2279796" cy="720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камера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Формирование сообщений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Распознавание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C131F5-6640-964B-B204-3FF88D6A5B60}"/>
              </a:ext>
            </a:extLst>
          </p:cNvPr>
          <p:cNvSpPr txBox="1"/>
          <p:nvPr/>
        </p:nvSpPr>
        <p:spPr>
          <a:xfrm>
            <a:off x="2404939" y="821929"/>
            <a:ext cx="2245285" cy="918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Получить видеопоток источника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 </a:t>
            </a:r>
            <a:endParaRPr lang="ru-RU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Отправить видеопоток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Передать фрагмент видео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CC408E-55C2-4845-A9A4-AE5524EF6BC1}"/>
              </a:ext>
            </a:extLst>
          </p:cNvPr>
          <p:cNvSpPr txBox="1"/>
          <p:nvPr/>
        </p:nvSpPr>
        <p:spPr>
          <a:xfrm>
            <a:off x="2404939" y="2037709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0FF74A-6D0E-794B-9A07-873EC1A015F0}"/>
              </a:ext>
            </a:extLst>
          </p:cNvPr>
          <p:cNvSpPr txBox="1"/>
          <p:nvPr/>
        </p:nvSpPr>
        <p:spPr>
          <a:xfrm>
            <a:off x="57872" y="2040496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камера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27206A7-561B-EC4E-963D-6BA72BF14A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914" b="57407"/>
          <a:stretch/>
        </p:blipFill>
        <p:spPr>
          <a:xfrm>
            <a:off x="10388" y="2920999"/>
            <a:ext cx="4756150" cy="292099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60E0938-8A1B-8242-9A97-DA3351DFD55E}"/>
              </a:ext>
            </a:extLst>
          </p:cNvPr>
          <p:cNvSpPr txBox="1"/>
          <p:nvPr/>
        </p:nvSpPr>
        <p:spPr>
          <a:xfrm>
            <a:off x="1509424" y="3084173"/>
            <a:ext cx="2223951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Распознавание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3F1FB7-AE31-8849-90EE-9E275BA9B7A0}"/>
              </a:ext>
            </a:extLst>
          </p:cNvPr>
          <p:cNvSpPr txBox="1"/>
          <p:nvPr/>
        </p:nvSpPr>
        <p:spPr>
          <a:xfrm>
            <a:off x="103054" y="3745479"/>
            <a:ext cx="2279796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Фильтрация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C46A80B-05D3-1C4E-B7E2-263BF849470B}"/>
              </a:ext>
            </a:extLst>
          </p:cNvPr>
          <p:cNvSpPr txBox="1"/>
          <p:nvPr/>
        </p:nvSpPr>
        <p:spPr>
          <a:xfrm>
            <a:off x="2404939" y="3742928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Получить поток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E5CFAE-92D0-3049-83FA-27B193324398}"/>
              </a:ext>
            </a:extLst>
          </p:cNvPr>
          <p:cNvSpPr txBox="1"/>
          <p:nvPr/>
        </p:nvSpPr>
        <p:spPr>
          <a:xfrm>
            <a:off x="2404939" y="4958708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CA95E9D-948D-9444-8FA5-885C990FFF05}"/>
              </a:ext>
            </a:extLst>
          </p:cNvPr>
          <p:cNvSpPr txBox="1"/>
          <p:nvPr/>
        </p:nvSpPr>
        <p:spPr>
          <a:xfrm>
            <a:off x="57872" y="4961495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новый источник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49616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D8B055-74CD-483A-D73B-775004105D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914" b="57407"/>
          <a:stretch/>
        </p:blipFill>
        <p:spPr>
          <a:xfrm>
            <a:off x="10388" y="0"/>
            <a:ext cx="4756150" cy="2920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B6B1DA-E7C5-35C2-A12F-21F43DA4500E}"/>
              </a:ext>
            </a:extLst>
          </p:cNvPr>
          <p:cNvSpPr txBox="1"/>
          <p:nvPr/>
        </p:nvSpPr>
        <p:spPr>
          <a:xfrm>
            <a:off x="1509424" y="163174"/>
            <a:ext cx="2223951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Фильтрация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3AF30F-72CF-7E45-D78F-64439A112CD5}"/>
              </a:ext>
            </a:extLst>
          </p:cNvPr>
          <p:cNvSpPr txBox="1"/>
          <p:nvPr/>
        </p:nvSpPr>
        <p:spPr>
          <a:xfrm>
            <a:off x="74348" y="743876"/>
            <a:ext cx="2279796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Формирование сообщений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1DC7A3-C83E-00E1-1238-D41744AFD3FB}"/>
              </a:ext>
            </a:extLst>
          </p:cNvPr>
          <p:cNvSpPr txBox="1"/>
          <p:nvPr/>
        </p:nvSpPr>
        <p:spPr>
          <a:xfrm>
            <a:off x="2404939" y="821929"/>
            <a:ext cx="2245285" cy="655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Получение данных о распознавании события 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Alarm()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283448-E5EA-2008-F5AF-38F0CA6A7968}"/>
              </a:ext>
            </a:extLst>
          </p:cNvPr>
          <p:cNvSpPr txBox="1"/>
          <p:nvPr/>
        </p:nvSpPr>
        <p:spPr>
          <a:xfrm>
            <a:off x="2404939" y="2037709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F89892-C8B2-0990-746D-D2C7470C25CC}"/>
              </a:ext>
            </a:extLst>
          </p:cNvPr>
          <p:cNvSpPr txBox="1"/>
          <p:nvPr/>
        </p:nvSpPr>
        <p:spPr>
          <a:xfrm>
            <a:off x="57872" y="2040496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8CACFAA1-E7C5-89AE-75CC-70D793AD80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914" b="57407"/>
          <a:stretch/>
        </p:blipFill>
        <p:spPr>
          <a:xfrm>
            <a:off x="26864" y="2920999"/>
            <a:ext cx="4756150" cy="29209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822C2F1-4BC4-5428-F4E8-29EBBF37D125}"/>
              </a:ext>
            </a:extLst>
          </p:cNvPr>
          <p:cNvSpPr txBox="1"/>
          <p:nvPr/>
        </p:nvSpPr>
        <p:spPr>
          <a:xfrm>
            <a:off x="1525900" y="3084173"/>
            <a:ext cx="2223951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Фомирование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 сообщений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674AC4-F34D-63EB-A7DD-65D2066D21BB}"/>
              </a:ext>
            </a:extLst>
          </p:cNvPr>
          <p:cNvSpPr txBox="1"/>
          <p:nvPr/>
        </p:nvSpPr>
        <p:spPr>
          <a:xfrm>
            <a:off x="119530" y="3745479"/>
            <a:ext cx="2279796" cy="946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Отправка сообщений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Видео</a:t>
            </a:r>
          </a:p>
          <a:p>
            <a:pPr algn="l"/>
            <a:endParaRPr lang="ru-RU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 algn="l">
              <a:buFont typeface="Arial" charset="0"/>
              <a:buChar char="•"/>
            </a:pP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2FB908-B539-76F3-ECDC-A04CD4997192}"/>
              </a:ext>
            </a:extLst>
          </p:cNvPr>
          <p:cNvSpPr txBox="1"/>
          <p:nvPr/>
        </p:nvSpPr>
        <p:spPr>
          <a:xfrm>
            <a:off x="2421415" y="3742928"/>
            <a:ext cx="2245285" cy="1088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Получить</a:t>
            </a:r>
            <a:r>
              <a:rPr 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 </a:t>
            </a:r>
            <a:r>
              <a:rPr lang="en-US" sz="8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MakeMessage</a:t>
            </a:r>
            <a:r>
              <a:rPr 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Отправить заполненную форму </a:t>
            </a:r>
            <a:r>
              <a:rPr lang="en-US" sz="8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SendAlarm</a:t>
            </a:r>
            <a:r>
              <a:rPr lang="en-US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8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Отправить ссылку видео </a:t>
            </a:r>
            <a:r>
              <a:rPr lang="en-US" sz="8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SendVideoReference</a:t>
            </a:r>
            <a:endParaRPr lang="ru-RU" sz="80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  <a:p>
            <a:pPr marL="214313" indent="-214313" algn="l">
              <a:buFont typeface="Arial" charset="0"/>
              <a:buChar char="•"/>
            </a:pPr>
            <a:endParaRPr lang="ru-RU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40E6D1-4688-0AE9-730B-774213A3A921}"/>
              </a:ext>
            </a:extLst>
          </p:cNvPr>
          <p:cNvSpPr txBox="1"/>
          <p:nvPr/>
        </p:nvSpPr>
        <p:spPr>
          <a:xfrm>
            <a:off x="2421415" y="4958708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08866D-E064-B9EF-504D-72C3CD806C7F}"/>
              </a:ext>
            </a:extLst>
          </p:cNvPr>
          <p:cNvSpPr txBox="1"/>
          <p:nvPr/>
        </p:nvSpPr>
        <p:spPr>
          <a:xfrm>
            <a:off x="74348" y="4961495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55830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A0F7D0-E036-9193-FF05-612552BA7E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D1C898-1E9F-A2AE-6AC0-75415A98C6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914" b="57407"/>
          <a:stretch/>
        </p:blipFill>
        <p:spPr>
          <a:xfrm>
            <a:off x="10388" y="0"/>
            <a:ext cx="4756150" cy="2920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09FD18-2830-90C7-F0EE-E1C425F1216D}"/>
              </a:ext>
            </a:extLst>
          </p:cNvPr>
          <p:cNvSpPr txBox="1"/>
          <p:nvPr/>
        </p:nvSpPr>
        <p:spPr>
          <a:xfrm>
            <a:off x="1509424" y="163174"/>
            <a:ext cx="2223951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Отправка сообщений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5702FF-2C6C-10DF-2322-D42E2C177C0D}"/>
              </a:ext>
            </a:extLst>
          </p:cNvPr>
          <p:cNvSpPr txBox="1"/>
          <p:nvPr/>
        </p:nvSpPr>
        <p:spPr>
          <a:xfrm>
            <a:off x="74348" y="743876"/>
            <a:ext cx="2279796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(нет)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C697CD-6201-15B1-EE85-ECCA8B4BF388}"/>
              </a:ext>
            </a:extLst>
          </p:cNvPr>
          <p:cNvSpPr txBox="1"/>
          <p:nvPr/>
        </p:nvSpPr>
        <p:spPr>
          <a:xfrm>
            <a:off x="2404939" y="821929"/>
            <a:ext cx="2245285" cy="881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Среагировать на событие 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Alarm()</a:t>
            </a:r>
          </a:p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Отфильтровать и отправить </a:t>
            </a:r>
            <a:r>
              <a:rPr lang="en-US" sz="105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MakeMessage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()</a:t>
            </a:r>
            <a:endParaRPr lang="ru-RU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C5DB1C-8547-8A10-3FA0-01581C56C279}"/>
              </a:ext>
            </a:extLst>
          </p:cNvPr>
          <p:cNvSpPr txBox="1"/>
          <p:nvPr/>
        </p:nvSpPr>
        <p:spPr>
          <a:xfrm>
            <a:off x="2404939" y="2037709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47E572-907D-9E51-CC10-5A18A2089A40}"/>
              </a:ext>
            </a:extLst>
          </p:cNvPr>
          <p:cNvSpPr txBox="1"/>
          <p:nvPr/>
        </p:nvSpPr>
        <p:spPr>
          <a:xfrm>
            <a:off x="57872" y="2040496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D9EC48BF-F3BF-44C2-254C-B7EECBB3A5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914" b="57407"/>
          <a:stretch/>
        </p:blipFill>
        <p:spPr>
          <a:xfrm>
            <a:off x="10388" y="2920999"/>
            <a:ext cx="4756150" cy="2920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20A83C-BFF4-C90B-3C32-CAB820B7FD2D}"/>
              </a:ext>
            </a:extLst>
          </p:cNvPr>
          <p:cNvSpPr txBox="1"/>
          <p:nvPr/>
        </p:nvSpPr>
        <p:spPr>
          <a:xfrm>
            <a:off x="1509424" y="3084173"/>
            <a:ext cx="2223951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Сохранение настроек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9CC242-D703-8ACF-B43F-E86CC6527A42}"/>
              </a:ext>
            </a:extLst>
          </p:cNvPr>
          <p:cNvSpPr txBox="1"/>
          <p:nvPr/>
        </p:nvSpPr>
        <p:spPr>
          <a:xfrm>
            <a:off x="74348" y="3664875"/>
            <a:ext cx="2279796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Фильтрация сообщений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1AA5CE-681B-F773-434B-4DBBAE49154E}"/>
              </a:ext>
            </a:extLst>
          </p:cNvPr>
          <p:cNvSpPr txBox="1"/>
          <p:nvPr/>
        </p:nvSpPr>
        <p:spPr>
          <a:xfrm>
            <a:off x="2404939" y="3742928"/>
            <a:ext cx="2245285" cy="46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CRUD 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машин, клиентов</a:t>
            </a:r>
            <a:r>
              <a:rPr lang="ru-RU" sz="1050" b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, подписок</a:t>
            </a:r>
            <a:endParaRPr lang="en-US" sz="1050" b="0" dirty="0">
              <a:solidFill>
                <a:schemeClr val="tx1">
                  <a:lumMod val="50000"/>
                  <a:lumOff val="50000"/>
                </a:schemeClr>
              </a:solidFill>
              <a:latin typeface="News Gothic MT" panose="020B0503020103020203" pitchFamily="34" charset="0"/>
              <a:ea typeface="Meslo LG M" panose="020B0609030804020204" pitchFamily="49" charset="0"/>
              <a:cs typeface="Meslo LG M" panose="020B060903080402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526A57-D811-8C22-8E8C-F4FFDB255F10}"/>
              </a:ext>
            </a:extLst>
          </p:cNvPr>
          <p:cNvSpPr txBox="1"/>
          <p:nvPr/>
        </p:nvSpPr>
        <p:spPr>
          <a:xfrm>
            <a:off x="2404939" y="4958708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16F5FA-96CA-318C-B755-AA3D8EA1BFE4}"/>
              </a:ext>
            </a:extLst>
          </p:cNvPr>
          <p:cNvSpPr txBox="1"/>
          <p:nvPr/>
        </p:nvSpPr>
        <p:spPr>
          <a:xfrm>
            <a:off x="57872" y="4961495"/>
            <a:ext cx="2245285" cy="272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l">
              <a:buFont typeface="Arial" charset="0"/>
              <a:buChar char="•"/>
            </a:pP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(</a:t>
            </a:r>
            <a:r>
              <a:rPr lang="ru-RU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нет</a:t>
            </a:r>
            <a:r>
              <a:rPr lang="en-US" sz="10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News Gothic MT" panose="020B0503020103020203" pitchFamily="34" charset="0"/>
                <a:ea typeface="Meslo LG M" panose="020B0609030804020204" pitchFamily="49" charset="0"/>
                <a:cs typeface="Meslo LG M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76082764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Capital One Palett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3A6F"/>
      </a:accent1>
      <a:accent2>
        <a:srgbClr val="FFE512"/>
      </a:accent2>
      <a:accent3>
        <a:srgbClr val="A12830"/>
      </a:accent3>
      <a:accent4>
        <a:srgbClr val="00AB39"/>
      </a:accent4>
      <a:accent5>
        <a:srgbClr val="C41E99"/>
      </a:accent5>
      <a:accent6>
        <a:srgbClr val="FF5C00"/>
      </a:accent6>
      <a:hlink>
        <a:srgbClr val="003A6F"/>
      </a:hlink>
      <a:folHlink>
        <a:srgbClr val="A12830"/>
      </a:folHlink>
    </a:clrScheme>
    <a:fontScheme name="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20000"/>
          </a:lnSpc>
          <a:spcBef>
            <a:spcPct val="2000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AB39"/>
        </a:accent1>
        <a:accent2>
          <a:srgbClr val="FFCE00"/>
        </a:accent2>
        <a:accent3>
          <a:srgbClr val="FFFFFF"/>
        </a:accent3>
        <a:accent4>
          <a:srgbClr val="000000"/>
        </a:accent4>
        <a:accent5>
          <a:srgbClr val="AAD2AE"/>
        </a:accent5>
        <a:accent6>
          <a:srgbClr val="E7BA00"/>
        </a:accent6>
        <a:hlink>
          <a:srgbClr val="003A6F"/>
        </a:hlink>
        <a:folHlink>
          <a:srgbClr val="A1283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AB39"/>
        </a:accent1>
        <a:accent2>
          <a:srgbClr val="FFE512"/>
        </a:accent2>
        <a:accent3>
          <a:srgbClr val="FFFFFF"/>
        </a:accent3>
        <a:accent4>
          <a:srgbClr val="000000"/>
        </a:accent4>
        <a:accent5>
          <a:srgbClr val="AAD2AE"/>
        </a:accent5>
        <a:accent6>
          <a:srgbClr val="E7CF0F"/>
        </a:accent6>
        <a:hlink>
          <a:srgbClr val="003A6F"/>
        </a:hlink>
        <a:folHlink>
          <a:srgbClr val="A1283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E0206078DE3E4EBDFDCBC3A886E9E7" ma:contentTypeVersion="3" ma:contentTypeDescription="Create a new document." ma:contentTypeScope="" ma:versionID="cf69694d0df918a06b6729cb77a9a7bf">
  <xsd:schema xmlns:xsd="http://www.w3.org/2001/XMLSchema" xmlns:xs="http://www.w3.org/2001/XMLSchema" xmlns:p="http://schemas.microsoft.com/office/2006/metadata/properties" xmlns:ns3="71bd17d3-675d-428a-bd26-25c0ef90b516" targetNamespace="http://schemas.microsoft.com/office/2006/metadata/properties" ma:root="true" ma:fieldsID="f090baf98479c0f96e8e6fe2b5bee8c4" ns3:_="">
    <xsd:import namespace="71bd17d3-675d-428a-bd26-25c0ef90b51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bd17d3-675d-428a-bd26-25c0ef90b51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72A3D90-BCFF-4999-9DD3-9E430F56BAF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D62CFDF-19B2-4033-AD36-6AA4AF999EC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0F2A7F3-FC82-4884-AC5A-781B41FA82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bd17d3-675d-428a-bd26-25c0ef90b51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LaunchAny</Template>
  <TotalTime>138338</TotalTime>
  <Words>118</Words>
  <Application>Microsoft Macintosh PowerPoint</Application>
  <PresentationFormat>Лист Letter (8,5x11")</PresentationFormat>
  <Paragraphs>38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7" baseType="lpstr">
      <vt:lpstr>Arial</vt:lpstr>
      <vt:lpstr>Helvetica Neue Medium</vt:lpstr>
      <vt:lpstr>News Gothic MT</vt:lpstr>
      <vt:lpstr>Default Design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 Platform Assessment</dc:title>
  <cp:lastModifiedBy>Роман Агафонов</cp:lastModifiedBy>
  <cp:revision>694</cp:revision>
  <cp:lastPrinted>2019-03-25T19:25:52Z</cp:lastPrinted>
  <dcterms:modified xsi:type="dcterms:W3CDTF">2024-10-30T11:11:06Z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ument Classification Level">
    <vt:lpwstr>Confidential/Proprietary</vt:lpwstr>
  </property>
  <property fmtid="{D5CDD505-2E9C-101B-9397-08002B2CF9AE}" pid="3" name="ContentTypeId">
    <vt:lpwstr>0x01010097E0206078DE3E4EBDFDCBC3A886E9E7</vt:lpwstr>
  </property>
</Properties>
</file>